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1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1" autoAdjust="0"/>
    <p:restoredTop sz="94643" autoAdjust="0"/>
  </p:normalViewPr>
  <p:slideViewPr>
    <p:cSldViewPr>
      <p:cViewPr>
        <p:scale>
          <a:sx n="50" d="100"/>
          <a:sy n="50" d="100"/>
        </p:scale>
        <p:origin x="-1674" y="-8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5888736" cy="24384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00050" y="4304715"/>
            <a:ext cx="5891022" cy="23368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219202"/>
            <a:ext cx="1543050" cy="6949017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219202"/>
            <a:ext cx="4514850" cy="6949017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64" y="1755648"/>
            <a:ext cx="5829300" cy="181660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" y="3606219"/>
            <a:ext cx="5829300" cy="2012949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473664"/>
            <a:ext cx="3030141" cy="87913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83769" y="2479677"/>
            <a:ext cx="3031331" cy="87312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" y="3352800"/>
            <a:ext cx="303014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352800"/>
            <a:ext cx="303133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229350" cy="1524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85803"/>
            <a:ext cx="2057400" cy="15494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14350" y="2235200"/>
            <a:ext cx="2057400" cy="6096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681287" y="2235200"/>
            <a:ext cx="3833813" cy="6096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2374315" y="1477436"/>
            <a:ext cx="3943350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6003101" y="7146359"/>
            <a:ext cx="116586" cy="20726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9329"/>
            <a:ext cx="1659636" cy="211016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771713"/>
            <a:ext cx="1657350" cy="290576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57900" y="8475134"/>
            <a:ext cx="457200" cy="486833"/>
          </a:xfrm>
        </p:spPr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2614345" y="1599356"/>
            <a:ext cx="3463290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7144" y="7755467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3286125" y="8293101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7144" y="-9525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3286125" y="-9525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342900" y="2580640"/>
            <a:ext cx="6172200" cy="5852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000250" y="8475134"/>
            <a:ext cx="25146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5943600" y="8475134"/>
            <a:ext cx="5715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4263" y="269877"/>
            <a:ext cx="6885411" cy="865632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/>
              <a:t>美洲華語第四冊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單元故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事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九</a:t>
            </a:r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繁</a:t>
            </a:r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</a:p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端午節的這一天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0750" y="8497669"/>
            <a:ext cx="466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請善加利用美洲華語創作天地之故事影片</a:t>
            </a:r>
            <a:endParaRPr lang="en-US" altLang="zh-TW" dirty="0" smtClean="0"/>
          </a:p>
          <a:p>
            <a:r>
              <a:rPr lang="en-US" dirty="0" smtClean="0"/>
              <a:t>http://blog.huayuworld.org/meizhouworld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C:\Users\Meishing\Desktop\課本故事圖檔\L4-9 (1)\409-s-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648200"/>
          </a:xfrm>
          <a:prstGeom prst="rect">
            <a:avLst/>
          </a:prstGeom>
          <a:noFill/>
        </p:spPr>
      </p:pic>
      <p:pic>
        <p:nvPicPr>
          <p:cNvPr id="20485" name="Picture 5" descr="C:\Users\Meishing\Desktop\meizhou pics\49-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572000"/>
            <a:ext cx="6789626" cy="4114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9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C:\Users\Meishing\Desktop\課本故事圖檔\L4-9 (1)\409-s-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  <p:pic>
        <p:nvPicPr>
          <p:cNvPr id="21509" name="Picture 5" descr="C:\Users\Meishing\Desktop\meizhou pics\49-1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328809"/>
            <a:ext cx="6858000" cy="481519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0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C:\Users\Meishing\Desktop\課本故事圖檔\L4-9 (1)\409-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495800"/>
          </a:xfrm>
          <a:prstGeom prst="rect">
            <a:avLst/>
          </a:prstGeom>
          <a:noFill/>
        </p:spPr>
      </p:pic>
      <p:pic>
        <p:nvPicPr>
          <p:cNvPr id="22533" name="Picture 5" descr="C:\Users\Meishing\Desktop\meizhou pics\49-1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156364"/>
            <a:ext cx="6858000" cy="4987636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1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Meishing\Desktop\課本故事圖檔\L4-9 (1)\409-s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419600"/>
          </a:xfrm>
          <a:prstGeom prst="rect">
            <a:avLst/>
          </a:prstGeom>
          <a:noFill/>
        </p:spPr>
      </p:pic>
      <p:pic>
        <p:nvPicPr>
          <p:cNvPr id="12293" name="Picture 5" descr="C:\Users\Meishing\Desktop\meizhou pics\49-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191000"/>
            <a:ext cx="6858000" cy="4953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:\Users\Meishing\Desktop\課本故事圖檔\L4-9 (1)\409-s-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648200"/>
          </a:xfrm>
          <a:prstGeom prst="rect">
            <a:avLst/>
          </a:prstGeom>
          <a:noFill/>
        </p:spPr>
      </p:pic>
      <p:pic>
        <p:nvPicPr>
          <p:cNvPr id="13317" name="Picture 5" descr="C:\Users\Meishing\Desktop\meizhou pics\49-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572000"/>
            <a:ext cx="6874565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2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Meishing\Desktop\課本故事圖檔\L4-9 (1)\409-s-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343400"/>
          </a:xfrm>
          <a:prstGeom prst="rect">
            <a:avLst/>
          </a:prstGeom>
          <a:noFill/>
        </p:spPr>
      </p:pic>
      <p:pic>
        <p:nvPicPr>
          <p:cNvPr id="14341" name="Picture 5" descr="C:\Users\Meishing\Desktop\meizhou pics\49-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191000"/>
            <a:ext cx="6858000" cy="4953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3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C:\Users\Meishing\Desktop\課本故事圖檔\L4-9 (1)\409-s-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343400"/>
          </a:xfrm>
          <a:prstGeom prst="rect">
            <a:avLst/>
          </a:prstGeom>
          <a:noFill/>
        </p:spPr>
      </p:pic>
      <p:pic>
        <p:nvPicPr>
          <p:cNvPr id="15365" name="Picture 5" descr="C:\Users\Meishing\Desktop\meizhou pics\49-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994879"/>
            <a:ext cx="6858000" cy="514912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4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:\Users\Meishing\Desktop\課本故事圖檔\L4-9 (1)\409-s-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495800"/>
          </a:xfrm>
          <a:prstGeom prst="rect">
            <a:avLst/>
          </a:prstGeom>
          <a:noFill/>
        </p:spPr>
      </p:pic>
      <p:pic>
        <p:nvPicPr>
          <p:cNvPr id="16389" name="Picture 5" descr="C:\Users\Meishing\Desktop\meizhou pics\49-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175666"/>
            <a:ext cx="6858000" cy="4968334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5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C:\Users\Meishing\Desktop\課本故事圖檔\L4-9 (1)\409-s-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  <p:pic>
        <p:nvPicPr>
          <p:cNvPr id="17413" name="Picture 5" descr="C:\Users\Meishing\Desktop\meizhou pics\49-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254501"/>
            <a:ext cx="6858000" cy="48895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6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C:\Users\Meishing\Desktop\課本故事圖檔\L4-9 (1)\409-s-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5181600"/>
          </a:xfrm>
          <a:prstGeom prst="rect">
            <a:avLst/>
          </a:prstGeom>
          <a:noFill/>
        </p:spPr>
      </p:pic>
      <p:pic>
        <p:nvPicPr>
          <p:cNvPr id="18438" name="Picture 6" descr="C:\Users\Meishing\Desktop\meizhou pics\49-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876800"/>
            <a:ext cx="6825401" cy="426720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7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C:\Users\Meishing\Desktop\課本故事圖檔\L4-9 (1)\409-s-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648200"/>
          </a:xfrm>
          <a:prstGeom prst="rect">
            <a:avLst/>
          </a:prstGeom>
          <a:noFill/>
        </p:spPr>
      </p:pic>
      <p:pic>
        <p:nvPicPr>
          <p:cNvPr id="19461" name="Picture 5" descr="C:\Users\Meishing\Desktop\meizhou pics\49-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95800"/>
            <a:ext cx="6826552" cy="4343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8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462</TotalTime>
  <Words>43</Words>
  <Application>Microsoft Office PowerPoint</Application>
  <PresentationFormat>On-screen Show (4:3)</PresentationFormat>
  <Paragraphs>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Flow</vt:lpstr>
      <vt:lpstr>美洲華語第四冊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Meishing</cp:lastModifiedBy>
  <cp:revision>20</cp:revision>
  <dcterms:created xsi:type="dcterms:W3CDTF">2014-03-13T17:41:59Z</dcterms:created>
  <dcterms:modified xsi:type="dcterms:W3CDTF">2014-09-06T03:46:18Z</dcterms:modified>
</cp:coreProperties>
</file>